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21" r:id="rId2"/>
    <p:sldId id="571" r:id="rId3"/>
    <p:sldId id="572" r:id="rId4"/>
    <p:sldId id="573" r:id="rId5"/>
    <p:sldId id="574" r:id="rId6"/>
    <p:sldId id="5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00"/>
    <a:srgbClr val="00C000"/>
    <a:srgbClr val="0233BE"/>
    <a:srgbClr val="8D3344"/>
    <a:srgbClr val="8C4734"/>
    <a:srgbClr val="50706E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68" autoAdjust="0"/>
  </p:normalViewPr>
  <p:slideViewPr>
    <p:cSldViewPr>
      <p:cViewPr varScale="1">
        <p:scale>
          <a:sx n="85" d="100"/>
          <a:sy n="85" d="100"/>
        </p:scale>
        <p:origin x="-5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568"/>
    </p:cViewPr>
  </p:sorterViewPr>
  <p:notesViewPr>
    <p:cSldViewPr>
      <p:cViewPr varScale="1">
        <p:scale>
          <a:sx n="83" d="100"/>
          <a:sy n="83" d="100"/>
        </p:scale>
        <p:origin x="-226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Avenir Heavy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Avenir Heavy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Avenir Heavy"/>
            </a:endParaRPr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75B0B8-3A13-0148-93CE-98A810D3C1C6}" type="slidenum">
              <a:rPr lang="en-US">
                <a:latin typeface="Avenir Heavy"/>
              </a:rPr>
              <a:pPr>
                <a:defRPr/>
              </a:pPr>
              <a:t>‹#›</a:t>
            </a:fld>
            <a:endParaRPr lang="en-US" dirty="0">
              <a:latin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3837624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venir Heavy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venir Heavy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venir Heavy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venir Heavy"/>
              </a:defRPr>
            </a:lvl1pPr>
          </a:lstStyle>
          <a:p>
            <a:pPr>
              <a:defRPr/>
            </a:pPr>
            <a:fld id="{B004F5A4-AF46-1B41-81D2-993F64164F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4805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enir Heavy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enir Heavy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enir Heavy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enir Heavy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enir Heavy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32A9EA-CA32-1741-91E8-B013C48F343C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B9BFC-7726-D343-9BC1-82725BA7D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0806C-7477-7A4E-8AF8-87134DD1E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048B0-925A-F54C-8203-1847F3D8A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B6D20-ADF7-E84F-AA88-693354572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5CB3E-5EB5-E041-B3B6-6FE6BF8C4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D6758-CF53-5F45-9AB0-3FAA27259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BE74-9651-244B-86AE-E1658E987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3E3CC-7D13-DD46-9A9E-1946A2831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40905-1927-0C42-8386-AE82A69CC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0D62F-7B7A-3849-BA68-D9CA5A90E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AA4D5-0204-964F-A0BA-29F8008E8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venir Heavy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venir Heavy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venir Heavy"/>
              </a:defRPr>
            </a:lvl1pPr>
          </a:lstStyle>
          <a:p>
            <a:pPr>
              <a:defRPr/>
            </a:pPr>
            <a:fld id="{B37236A1-A414-0E4C-9B2C-37E8B900C3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venir Heavy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0" i="0">
          <a:solidFill>
            <a:schemeClr val="tx1"/>
          </a:solidFill>
          <a:latin typeface="Avenir Book"/>
          <a:ea typeface="ＭＳ Ｐゴシック" charset="-128"/>
          <a:cs typeface="Avenir Book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 b="0" i="0">
          <a:solidFill>
            <a:schemeClr val="tx1"/>
          </a:solidFill>
          <a:latin typeface="Avenir Book"/>
          <a:ea typeface="ＭＳ Ｐゴシック" charset="-128"/>
          <a:cs typeface="Avenir Book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Avenir Book"/>
          <a:ea typeface="ＭＳ Ｐゴシック" charset="-128"/>
          <a:cs typeface="Avenir Book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Avenir Book"/>
          <a:ea typeface="ＭＳ Ｐゴシック" charset="-128"/>
          <a:cs typeface="Avenir Book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tx1"/>
          </a:solidFill>
          <a:latin typeface="Avenir Book"/>
          <a:ea typeface="ＭＳ Ｐゴシック" charset="-128"/>
          <a:cs typeface="Avenir Book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" y="1295400"/>
            <a:ext cx="8763000" cy="2057400"/>
          </a:xfrm>
        </p:spPr>
        <p:txBody>
          <a:bodyPr/>
          <a:lstStyle/>
          <a:p>
            <a:pPr eaLnBrk="1" hangingPunct="1"/>
            <a:r>
              <a:rPr lang="en-US" dirty="0" smtClean="0"/>
              <a:t>L2: Naming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Dina </a:t>
            </a:r>
            <a:r>
              <a:rPr lang="en-US" dirty="0" err="1" smtClean="0"/>
              <a:t>Katabi</a:t>
            </a:r>
            <a:r>
              <a:rPr lang="en-US" dirty="0" smtClean="0"/>
              <a:t> &amp; Sam Madden</a:t>
            </a:r>
            <a:endParaRPr lang="en-US" dirty="0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79850"/>
            <a:ext cx="6400800" cy="1377950"/>
          </a:xfrm>
        </p:spPr>
        <p:txBody>
          <a:bodyPr/>
          <a:lstStyle/>
          <a:p>
            <a:pPr eaLnBrk="1" hangingPunct="1"/>
            <a:r>
              <a:rPr lang="en-US" dirty="0"/>
              <a:t>6.033 Spring </a:t>
            </a:r>
            <a:r>
              <a:rPr lang="en-US" dirty="0" smtClean="0"/>
              <a:t>2014</a:t>
            </a:r>
            <a:endParaRPr lang="en-US" dirty="0"/>
          </a:p>
          <a:p>
            <a:pPr eaLnBrk="1" hangingPunct="1"/>
            <a:r>
              <a:rPr lang="en-US" dirty="0"/>
              <a:t>http://web.mit.edu/6.033</a:t>
            </a:r>
          </a:p>
        </p:txBody>
      </p:sp>
      <p:pic>
        <p:nvPicPr>
          <p:cNvPr id="15364" name="Picture 6" descr="mit-redgrey-foot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013450"/>
            <a:ext cx="21050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Examples in Systems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70179"/>
              </p:ext>
            </p:extLst>
          </p:nvPr>
        </p:nvGraphicFramePr>
        <p:xfrm>
          <a:off x="152400" y="1447800"/>
          <a:ext cx="8839200" cy="355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19165"/>
                <a:gridCol w="3520035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2200" smtClean="0"/>
                        <a:t>csail.mit.edu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DNS </a:t>
                      </a:r>
                      <a:r>
                        <a:rPr lang="en-US" sz="2200" dirty="0" smtClean="0"/>
                        <a:t>name</a:t>
                      </a:r>
                      <a:endParaRPr lang="en-US" sz="2200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128.30.2.121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IP Address</a:t>
                      </a:r>
                      <a:endParaRPr lang="en-US" sz="2200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dina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User name</a:t>
                      </a:r>
                      <a:endParaRPr lang="en-US" sz="22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dina@csail.mit.edu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Email address</a:t>
                      </a:r>
                      <a:endParaRPr lang="en-US" sz="2200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R0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x86 processor register</a:t>
                      </a:r>
                      <a:endParaRPr lang="en-US" sz="2200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/mit/6.033/www/dp1.ps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File name</a:t>
                      </a:r>
                      <a:endParaRPr lang="en-US" sz="2200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http://web.mit.edu/6.033/www/dp1.ps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URL</a:t>
                      </a:r>
                      <a:endParaRPr lang="en-US" sz="220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(617)</a:t>
                      </a:r>
                      <a:r>
                        <a:rPr lang="en-US" sz="2200" baseline="0" dirty="0" smtClean="0"/>
                        <a:t> 324-6027,  x4-6027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Phone</a:t>
                      </a:r>
                      <a:r>
                        <a:rPr lang="en-US" sz="2200" baseline="0" dirty="0" smtClean="0"/>
                        <a:t> number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2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Client-Server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610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public interface </a:t>
            </a:r>
            <a:r>
              <a:rPr lang="en-US" sz="2400" dirty="0" err="1"/>
              <a:t>ShipInterface</a:t>
            </a:r>
            <a:r>
              <a:rPr lang="en-US" sz="2400" dirty="0"/>
              <a:t> extends Remote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public </a:t>
            </a:r>
            <a:r>
              <a:rPr lang="en-US" sz="2400" dirty="0"/>
              <a:t>String ship(Integer) throws </a:t>
            </a:r>
            <a:r>
              <a:rPr lang="en-US" sz="2400" dirty="0" err="1"/>
              <a:t>RemoteException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public </a:t>
            </a:r>
            <a:r>
              <a:rPr lang="en-US" sz="2400" dirty="0"/>
              <a:t>static void main (String[] </a:t>
            </a:r>
            <a:r>
              <a:rPr lang="en-US" sz="2400" dirty="0" err="1"/>
              <a:t>argv</a:t>
            </a:r>
            <a:r>
              <a:rPr lang="en-US" sz="2400" dirty="0"/>
              <a:t>)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try </a:t>
            </a: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ShipInterface</a:t>
            </a:r>
            <a:r>
              <a:rPr lang="en-US" sz="2400" dirty="0" smtClean="0"/>
              <a:t> </a:t>
            </a:r>
            <a:r>
              <a:rPr lang="en-US" sz="2400" dirty="0" err="1"/>
              <a:t>srvr</a:t>
            </a:r>
            <a:r>
              <a:rPr lang="en-US" sz="2400" dirty="0"/>
              <a:t> = (</a:t>
            </a:r>
            <a:r>
              <a:rPr lang="en-US" sz="2400" dirty="0" err="1"/>
              <a:t>ShipInterface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 smtClean="0"/>
              <a:t>               </a:t>
            </a:r>
            <a:r>
              <a:rPr lang="en-US" sz="2400" dirty="0" err="1" smtClean="0"/>
              <a:t>Naming.lookup</a:t>
            </a:r>
            <a:r>
              <a:rPr lang="en-US" sz="2400" dirty="0"/>
              <a:t>("</a:t>
            </a:r>
            <a:r>
              <a:rPr lang="en-US" sz="2400" dirty="0">
                <a:solidFill>
                  <a:srgbClr val="0070C0"/>
                </a:solidFill>
              </a:rPr>
              <a:t>//amazon.com/Ship</a:t>
            </a:r>
            <a:r>
              <a:rPr lang="en-US" sz="2400" dirty="0"/>
              <a:t>");</a:t>
            </a:r>
          </a:p>
          <a:p>
            <a:pPr marL="0" indent="0">
              <a:buNone/>
            </a:pPr>
            <a:r>
              <a:rPr lang="en-US" sz="2400" dirty="0" smtClean="0"/>
              <a:t>          shipped </a:t>
            </a:r>
            <a:r>
              <a:rPr lang="en-US" sz="2400" dirty="0"/>
              <a:t>= </a:t>
            </a:r>
            <a:r>
              <a:rPr lang="en-US" sz="2400" dirty="0" err="1"/>
              <a:t>srvr.ship</a:t>
            </a:r>
            <a:r>
              <a:rPr lang="en-US" sz="2400" dirty="0"/>
              <a:t>(“</a:t>
            </a:r>
            <a:r>
              <a:rPr lang="en-US" sz="2400" dirty="0">
                <a:solidFill>
                  <a:srgbClr val="0070C0"/>
                </a:solidFill>
              </a:rPr>
              <a:t>123</a:t>
            </a:r>
            <a:r>
              <a:rPr lang="en-US" sz="2400" dirty="0"/>
              <a:t>”);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(shipped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} </a:t>
            </a:r>
            <a:r>
              <a:rPr lang="en-US" sz="2400" dirty="0"/>
              <a:t>catch (Exception e) {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 </a:t>
            </a:r>
            <a:r>
              <a:rPr lang="en-US" sz="2400" dirty="0"/>
              <a:t>(”</a:t>
            </a:r>
            <a:r>
              <a:rPr lang="en-US" sz="2400" dirty="0" err="1"/>
              <a:t>ShipClient</a:t>
            </a:r>
            <a:r>
              <a:rPr lang="en-US" sz="2400" dirty="0"/>
              <a:t> exception: " + e);</a:t>
            </a:r>
          </a:p>
          <a:p>
            <a:pPr marL="0" indent="0">
              <a:buNone/>
            </a:pPr>
            <a:r>
              <a:rPr lang="en-US" sz="2400" dirty="0" smtClean="0"/>
              <a:t>     }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570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A screenshot of mit.edu from Tuesday, January 22, after hackers re-directed MIT’s home page in the name of Aaron Swartz. &#10;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8382000" cy="686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952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T's DNS hacked. http://whois.educause.edu/index.asp?domain=MIT.EDU&amp;searchtype=domain&amp;x=28&amp;y=8  HT @semenko http://twitter.yfrog.com/oevsvr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7" y="12256"/>
            <a:ext cx="5257800" cy="675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716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Names </a:t>
            </a:r>
            <a:r>
              <a:rPr lang="en-US" dirty="0"/>
              <a:t>are pervasive in computer </a:t>
            </a:r>
            <a:r>
              <a:rPr lang="en-US" dirty="0" smtClean="0"/>
              <a:t>systems, used </a:t>
            </a:r>
            <a:r>
              <a:rPr lang="en-US" dirty="0"/>
              <a:t>to connect modules </a:t>
            </a:r>
            <a:r>
              <a:rPr lang="en-US" dirty="0" smtClean="0"/>
              <a:t>together</a:t>
            </a:r>
          </a:p>
          <a:p>
            <a:pPr lvl="8"/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understand a naming system, think about:</a:t>
            </a:r>
          </a:p>
          <a:p>
            <a:pPr lvl="1"/>
            <a:r>
              <a:rPr lang="en-US" dirty="0" smtClean="0"/>
              <a:t>What's </a:t>
            </a:r>
            <a:r>
              <a:rPr lang="en-US" dirty="0"/>
              <a:t>the syntax for names?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values?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name resolution algorithm?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does the lookup context come from?</a:t>
            </a:r>
          </a:p>
        </p:txBody>
      </p:sp>
    </p:spTree>
    <p:extLst>
      <p:ext uri="{BB962C8B-B14F-4D97-AF65-F5344CB8AC3E}">
        <p14:creationId xmlns:p14="http://schemas.microsoft.com/office/powerpoint/2010/main" val="4261470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45385</TotalTime>
  <Words>167</Words>
  <Application>Microsoft Office PowerPoint</Application>
  <PresentationFormat>On-screen Show (4:3)</PresentationFormat>
  <Paragraphs>43</Paragraphs>
  <Slides>6</Slides>
  <Notes>1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L2: Naming  Dina Katabi &amp; Sam Madden</vt:lpstr>
      <vt:lpstr>Name Examples in Systems</vt:lpstr>
      <vt:lpstr>Client-Server Example</vt:lpstr>
      <vt:lpstr>PowerPoint Presentation</vt:lpstr>
      <vt:lpstr>PowerPoint Presentation</vt:lpstr>
      <vt:lpstr>Summary</vt:lpstr>
    </vt:vector>
  </TitlesOfParts>
  <Company>MIT/CSAIL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Project</dc:title>
  <dc:creator>Hari Balakrishnan</dc:creator>
  <cp:lastModifiedBy>dina</cp:lastModifiedBy>
  <cp:revision>1938</cp:revision>
  <cp:lastPrinted>2014-02-05T18:03:25Z</cp:lastPrinted>
  <dcterms:created xsi:type="dcterms:W3CDTF">2011-02-08T01:52:55Z</dcterms:created>
  <dcterms:modified xsi:type="dcterms:W3CDTF">2014-02-10T18:17:01Z</dcterms:modified>
</cp:coreProperties>
</file>